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910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19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79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3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5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9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02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46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42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626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46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FECE4-679D-4B9A-B094-40B63E6B9B6B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D2BE-2908-413E-AA81-97AB4569AC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98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7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0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3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1</cp:revision>
  <dcterms:created xsi:type="dcterms:W3CDTF">2023-05-31T06:29:22Z</dcterms:created>
  <dcterms:modified xsi:type="dcterms:W3CDTF">2023-05-31T06:35:43Z</dcterms:modified>
</cp:coreProperties>
</file>